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6718-0505-A543-9C65-8666A86FD7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7D689-B004-6C41-B337-5E7B8E8F3D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PREP-KC</a:t>
            </a:r>
          </a:p>
          <a:p>
            <a:r>
              <a:rPr lang="en-US" dirty="0"/>
              <a:t>Candace Villanueva, College &amp; Career Liaison </a:t>
            </a:r>
          </a:p>
        </p:txBody>
      </p:sp>
    </p:spTree>
    <p:extLst>
      <p:ext uri="{BB962C8B-B14F-4D97-AF65-F5344CB8AC3E}">
        <p14:creationId xmlns:p14="http://schemas.microsoft.com/office/powerpoint/2010/main" val="9646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B5B8-D855-3C4B-9EA8-CE363061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Career/Trades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F0C7-579A-B14D-956C-90B448422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Career paths only requiring a high school diploma/GED: </a:t>
            </a:r>
          </a:p>
          <a:p>
            <a:pPr lvl="1"/>
            <a:r>
              <a:rPr lang="en-US" dirty="0"/>
              <a:t>Law enforcement </a:t>
            </a:r>
          </a:p>
          <a:p>
            <a:pPr lvl="1"/>
            <a:r>
              <a:rPr lang="en-US" dirty="0"/>
              <a:t>Military </a:t>
            </a:r>
          </a:p>
          <a:p>
            <a:pPr lvl="1"/>
            <a:r>
              <a:rPr lang="en-US" dirty="0"/>
              <a:t>Apprenticeships </a:t>
            </a:r>
          </a:p>
          <a:p>
            <a:pPr lvl="2"/>
            <a:r>
              <a:rPr lang="en-US" dirty="0"/>
              <a:t>Iron workers, bricklayers, skilled trades, construction </a:t>
            </a:r>
          </a:p>
          <a:p>
            <a:pPr lvl="1"/>
            <a:r>
              <a:rPr lang="en-US" dirty="0"/>
              <a:t>Refer to 2 year or certification programs offered at community colleges/trade schools.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65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4CA6-3886-354D-AC6D-BAA1E377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right fit for you!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A521B-BE3A-0D46-AC72-061AF7223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 What is the benefit/ difference in attending your type of campus (public/ private/ 2-year/ 4-year)?</a:t>
            </a:r>
          </a:p>
          <a:p>
            <a:r>
              <a:rPr lang="en-US" dirty="0"/>
              <a:t>    -  What is unique about your type of campus?</a:t>
            </a:r>
          </a:p>
          <a:p>
            <a:r>
              <a:rPr lang="en-US" dirty="0"/>
              <a:t>    -  Cost of tuition</a:t>
            </a:r>
          </a:p>
          <a:p>
            <a:r>
              <a:rPr lang="en-US" dirty="0"/>
              <a:t>    -  Financial aid options (both general options and those unique to your campus)</a:t>
            </a:r>
          </a:p>
          <a:p>
            <a:r>
              <a:rPr lang="en-US" dirty="0"/>
              <a:t>    -  Typical freshman class size</a:t>
            </a:r>
          </a:p>
          <a:p>
            <a:r>
              <a:rPr lang="en-US" dirty="0"/>
              <a:t>    -  Campus diversity</a:t>
            </a:r>
          </a:p>
          <a:p>
            <a:r>
              <a:rPr lang="en-US" dirty="0"/>
              <a:t>    -  Academic supports available </a:t>
            </a:r>
          </a:p>
        </p:txBody>
      </p:sp>
    </p:spTree>
    <p:extLst>
      <p:ext uri="{BB962C8B-B14F-4D97-AF65-F5344CB8AC3E}">
        <p14:creationId xmlns:p14="http://schemas.microsoft.com/office/powerpoint/2010/main" val="278965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A0F6A-C5C3-714A-AED5-DC0EDA6A3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your personal college story?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9B9CC-764C-0D47-A06E-1779DB99D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92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3DD2F-55A4-4944-96B2-4C1788663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Colleges &amp; universities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4BA56-9D38-9742-B745-9FDE23F10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Receive funding from religious groups or other private donations.</a:t>
            </a:r>
          </a:p>
          <a:p>
            <a:r>
              <a:rPr lang="en-US" dirty="0"/>
              <a:t> Their class sizes are usually smaller than public colleges, but their tuition is more expensive. </a:t>
            </a:r>
          </a:p>
          <a:p>
            <a:r>
              <a:rPr lang="en-US" dirty="0"/>
              <a:t>Can be generous in scholarships, financial aid, and negotiating tuition rates. </a:t>
            </a:r>
          </a:p>
          <a:p>
            <a:r>
              <a:rPr lang="en-US" dirty="0"/>
              <a:t>Local private institutions: </a:t>
            </a:r>
          </a:p>
          <a:p>
            <a:pPr lvl="1"/>
            <a:r>
              <a:rPr lang="en-US" dirty="0"/>
              <a:t>Rockhurst University </a:t>
            </a:r>
          </a:p>
          <a:p>
            <a:pPr lvl="1"/>
            <a:r>
              <a:rPr lang="en-US" dirty="0"/>
              <a:t>Avila University</a:t>
            </a:r>
          </a:p>
          <a:p>
            <a:pPr lvl="1"/>
            <a:r>
              <a:rPr lang="en-US" dirty="0"/>
              <a:t>Park University</a:t>
            </a:r>
          </a:p>
          <a:p>
            <a:pPr lvl="1"/>
            <a:r>
              <a:rPr lang="en-US" dirty="0"/>
              <a:t>Columbia College</a:t>
            </a:r>
          </a:p>
          <a:p>
            <a:pPr lvl="1"/>
            <a:r>
              <a:rPr lang="en-US" dirty="0"/>
              <a:t>Baker University </a:t>
            </a:r>
          </a:p>
          <a:p>
            <a:pPr lvl="1"/>
            <a:r>
              <a:rPr lang="en-US" dirty="0"/>
              <a:t>William Jewell College </a:t>
            </a:r>
          </a:p>
        </p:txBody>
      </p:sp>
    </p:spTree>
    <p:extLst>
      <p:ext uri="{BB962C8B-B14F-4D97-AF65-F5344CB8AC3E}">
        <p14:creationId xmlns:p14="http://schemas.microsoft.com/office/powerpoint/2010/main" val="105011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B2854-2FBD-6745-A80A-5EE54C38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public 4 year institutions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E85B1-E076-C640-B72C-592F44F4E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Public colleges and universities</a:t>
            </a:r>
            <a:r>
              <a:rPr lang="en-US" dirty="0"/>
              <a:t> are funded by local and state governments. Their tuition, the cost to attend classes, is less than private colleges, especially for students living within the state.</a:t>
            </a:r>
          </a:p>
          <a:p>
            <a:r>
              <a:rPr lang="en-US" dirty="0"/>
              <a:t>Smaller student enrollment than large public institutions (3,000-8,000 students) </a:t>
            </a:r>
          </a:p>
          <a:p>
            <a:r>
              <a:rPr lang="en-US" dirty="0"/>
              <a:t>Local example</a:t>
            </a:r>
          </a:p>
          <a:p>
            <a:pPr lvl="1"/>
            <a:r>
              <a:rPr lang="en-US" dirty="0"/>
              <a:t>Emporia State University</a:t>
            </a:r>
          </a:p>
          <a:p>
            <a:pPr lvl="1"/>
            <a:r>
              <a:rPr lang="en-US" dirty="0"/>
              <a:t>Missouri Southern State University</a:t>
            </a:r>
          </a:p>
          <a:p>
            <a:pPr lvl="1"/>
            <a:r>
              <a:rPr lang="en-US" dirty="0"/>
              <a:t>Northwest Missouri State University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5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B7B7F-BEA9-D848-839C-256E76F6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public 4 year universities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8DADB-DF5D-EB45-8660-0BD362E4B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student enrollment (10,000-20,000+)</a:t>
            </a:r>
          </a:p>
          <a:p>
            <a:r>
              <a:rPr lang="en-US" dirty="0"/>
              <a:t>Typically offer more majors and degree options.</a:t>
            </a:r>
          </a:p>
          <a:p>
            <a:r>
              <a:rPr lang="en-US" dirty="0"/>
              <a:t> Most have several smaller colleges, like nursing, education, engineering. </a:t>
            </a:r>
          </a:p>
          <a:p>
            <a:r>
              <a:rPr lang="en-US" dirty="0"/>
              <a:t>Class sizes can vary from 30-100+ students </a:t>
            </a:r>
          </a:p>
          <a:p>
            <a:r>
              <a:rPr lang="en-US" dirty="0"/>
              <a:t>Can qualify for in-state or out-of-state tuition</a:t>
            </a:r>
          </a:p>
          <a:p>
            <a:r>
              <a:rPr lang="en-US" dirty="0"/>
              <a:t>Local examples: </a:t>
            </a:r>
          </a:p>
          <a:p>
            <a:pPr lvl="1"/>
            <a:r>
              <a:rPr lang="en-US" dirty="0"/>
              <a:t> Kansas State University </a:t>
            </a:r>
          </a:p>
          <a:p>
            <a:pPr lvl="1"/>
            <a:r>
              <a:rPr lang="en-US" dirty="0"/>
              <a:t>University of Kansas </a:t>
            </a:r>
          </a:p>
          <a:p>
            <a:pPr lvl="1"/>
            <a:r>
              <a:rPr lang="en-US" dirty="0"/>
              <a:t>University of Missouri </a:t>
            </a:r>
          </a:p>
        </p:txBody>
      </p:sp>
    </p:spTree>
    <p:extLst>
      <p:ext uri="{BB962C8B-B14F-4D97-AF65-F5344CB8AC3E}">
        <p14:creationId xmlns:p14="http://schemas.microsoft.com/office/powerpoint/2010/main" val="355864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3E1D1-5184-384D-A11C-038CBC8C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Hispanic-Serving Institutions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1AE5A-24A2-3148-8003-67076B2BA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These are colleges and universities with at least 25% Hispanic student enrollment at either the undergraduate or graduate level. For example, if there are 100 students in the college, then at least 25 of them are Hispanic. </a:t>
            </a:r>
          </a:p>
          <a:p>
            <a:r>
              <a:rPr lang="en-US" dirty="0"/>
              <a:t>Local example</a:t>
            </a:r>
          </a:p>
          <a:p>
            <a:pPr lvl="1"/>
            <a:r>
              <a:rPr lang="en-US" dirty="0"/>
              <a:t>Dodge City Community College</a:t>
            </a:r>
          </a:p>
          <a:p>
            <a:pPr lvl="1"/>
            <a:r>
              <a:rPr lang="en-US" dirty="0"/>
              <a:t>Donnelly College</a:t>
            </a:r>
          </a:p>
        </p:txBody>
      </p:sp>
    </p:spTree>
    <p:extLst>
      <p:ext uri="{BB962C8B-B14F-4D97-AF65-F5344CB8AC3E}">
        <p14:creationId xmlns:p14="http://schemas.microsoft.com/office/powerpoint/2010/main" val="135015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DC5D4-EE6F-644E-B659-3F466DBE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Historically Black Colleges &amp; Universities (HBCU’s)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646F-CC54-B44A-B63C-D14C6FCDA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Originated when African-Americans were discriminated against and not allowed to attend most other colleges and universities. These HBCUs were specifically created for them to attend and have a majority of African American professors. The colleges provide services that will help African American students be successful. </a:t>
            </a:r>
          </a:p>
          <a:p>
            <a:r>
              <a:rPr lang="en-US" dirty="0"/>
              <a:t>Local examples</a:t>
            </a:r>
          </a:p>
          <a:p>
            <a:pPr lvl="1"/>
            <a:r>
              <a:rPr lang="en-US" dirty="0"/>
              <a:t>Harris-Stowe University</a:t>
            </a:r>
          </a:p>
          <a:p>
            <a:pPr lvl="1"/>
            <a:r>
              <a:rPr lang="en-US" dirty="0"/>
              <a:t>Lincoln University </a:t>
            </a:r>
          </a:p>
        </p:txBody>
      </p:sp>
    </p:spTree>
    <p:extLst>
      <p:ext uri="{BB962C8B-B14F-4D97-AF65-F5344CB8AC3E}">
        <p14:creationId xmlns:p14="http://schemas.microsoft.com/office/powerpoint/2010/main" val="1527013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6C046-DBED-6E42-85DB-A6F18F48A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Tribal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6F71F-03DA-A34E-B722-D1BBA841B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similar to HBCUs in mission by focusing specifically on the needs and education of American Indian students. </a:t>
            </a:r>
          </a:p>
          <a:p>
            <a:r>
              <a:rPr lang="en-US" dirty="0"/>
              <a:t>Local example</a:t>
            </a:r>
          </a:p>
          <a:p>
            <a:pPr lvl="1"/>
            <a:r>
              <a:rPr lang="en-US" dirty="0"/>
              <a:t>Haskell Indian Nations University </a:t>
            </a:r>
          </a:p>
        </p:txBody>
      </p:sp>
    </p:spTree>
    <p:extLst>
      <p:ext uri="{BB962C8B-B14F-4D97-AF65-F5344CB8AC3E}">
        <p14:creationId xmlns:p14="http://schemas.microsoft.com/office/powerpoint/2010/main" val="7125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BC60B-3766-504A-B59B-CDAD74EE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B09B9-600C-B242-BEE0-99CE364D5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classes that are the basics of a liberal arts education with an associate degree awarded at the end.</a:t>
            </a:r>
          </a:p>
          <a:p>
            <a:r>
              <a:rPr lang="en-US" dirty="0"/>
              <a:t> Certificate programs in preparation for a specific career are also offered such as welding, cosmetology, culinary, and more. </a:t>
            </a:r>
          </a:p>
          <a:p>
            <a:r>
              <a:rPr lang="en-US" dirty="0"/>
              <a:t>Students can, and many do, transfer their associate degree to a four-year college or university to earn more credits for receiving a bachelor’s degree. </a:t>
            </a:r>
          </a:p>
          <a:p>
            <a:r>
              <a:rPr lang="en-US" dirty="0"/>
              <a:t>Many students choose this option for affordability and small class sizes. </a:t>
            </a:r>
          </a:p>
          <a:p>
            <a:r>
              <a:rPr lang="en-US" dirty="0"/>
              <a:t>Local examples</a:t>
            </a:r>
          </a:p>
          <a:p>
            <a:pPr lvl="1"/>
            <a:r>
              <a:rPr lang="en-US" dirty="0"/>
              <a:t>Johnson County Community College</a:t>
            </a:r>
          </a:p>
          <a:p>
            <a:pPr lvl="1"/>
            <a:r>
              <a:rPr lang="en-US" dirty="0"/>
              <a:t>Metropolitan Community College</a:t>
            </a:r>
          </a:p>
          <a:p>
            <a:pPr lvl="1"/>
            <a:r>
              <a:rPr lang="en-US" dirty="0"/>
              <a:t>Kansas City Kansas Community College </a:t>
            </a:r>
          </a:p>
        </p:txBody>
      </p:sp>
    </p:spTree>
    <p:extLst>
      <p:ext uri="{BB962C8B-B14F-4D97-AF65-F5344CB8AC3E}">
        <p14:creationId xmlns:p14="http://schemas.microsoft.com/office/powerpoint/2010/main" val="124957540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40</TotalTime>
  <Words>566</Words>
  <Application>Microsoft Macintosh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College Options</vt:lpstr>
      <vt:lpstr>What is your personal college story? </vt:lpstr>
      <vt:lpstr>Private Colleges &amp; universities </vt:lpstr>
      <vt:lpstr>Small public 4 year institutions </vt:lpstr>
      <vt:lpstr>Large public 4 year universities </vt:lpstr>
      <vt:lpstr>Hispanic-Serving Institutions </vt:lpstr>
      <vt:lpstr>Historically Black Colleges &amp; Universities (HBCU’s)</vt:lpstr>
      <vt:lpstr>Tribal Colleges</vt:lpstr>
      <vt:lpstr>Community College</vt:lpstr>
      <vt:lpstr>Career/Trades</vt:lpstr>
      <vt:lpstr>Find the right fit for you!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Options</dc:title>
  <dc:creator>Microsoft Office User</dc:creator>
  <cp:lastModifiedBy>Microsoft Office User</cp:lastModifiedBy>
  <cp:revision>4</cp:revision>
  <dcterms:created xsi:type="dcterms:W3CDTF">2018-10-22T20:45:01Z</dcterms:created>
  <dcterms:modified xsi:type="dcterms:W3CDTF">2020-10-26T16:47:21Z</dcterms:modified>
</cp:coreProperties>
</file>